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7" r:id="rId2"/>
    <p:sldId id="261" r:id="rId3"/>
    <p:sldId id="272" r:id="rId4"/>
    <p:sldId id="273" r:id="rId5"/>
    <p:sldId id="274" r:id="rId6"/>
    <p:sldId id="275" r:id="rId7"/>
    <p:sldId id="276" r:id="rId8"/>
    <p:sldId id="259" r:id="rId9"/>
    <p:sldId id="269" r:id="rId10"/>
    <p:sldId id="256" r:id="rId11"/>
  </p:sldIdLst>
  <p:sldSz cx="9144000" cy="6858000" type="screen4x3"/>
  <p:notesSz cx="6858000" cy="9144000"/>
  <p:custDataLst>
    <p:tags r:id="rId1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85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2C516B-CCF1-4103-9039-853BE3ECC488}" type="datetimeFigureOut">
              <a:rPr lang="en-US" smtClean="0"/>
              <a:pPr/>
              <a:t>3/23/2017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543D2D-B680-4291-9B9C-66A984AF4C6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AE08C-8D1D-44CB-B2B8-3BDFCCA0691F}" type="datetimeFigureOut">
              <a:rPr lang="en-US" smtClean="0"/>
              <a:pPr/>
              <a:t>3/23/2017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28F93-214C-43A5-AA82-5656324D71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AE08C-8D1D-44CB-B2B8-3BDFCCA0691F}" type="datetimeFigureOut">
              <a:rPr lang="en-US" smtClean="0"/>
              <a:pPr/>
              <a:t>3/23/2017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28F93-214C-43A5-AA82-5656324D71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AE08C-8D1D-44CB-B2B8-3BDFCCA0691F}" type="datetimeFigureOut">
              <a:rPr lang="en-US" smtClean="0"/>
              <a:pPr/>
              <a:t>3/23/2017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28F93-214C-43A5-AA82-5656324D71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265908-78D6-4252-849A-18E39F1FC1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AE08C-8D1D-44CB-B2B8-3BDFCCA0691F}" type="datetimeFigureOut">
              <a:rPr lang="en-US" smtClean="0"/>
              <a:pPr/>
              <a:t>3/23/2017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28F93-214C-43A5-AA82-5656324D71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AE08C-8D1D-44CB-B2B8-3BDFCCA0691F}" type="datetimeFigureOut">
              <a:rPr lang="en-US" smtClean="0"/>
              <a:pPr/>
              <a:t>3/23/2017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28F93-214C-43A5-AA82-5656324D71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AE08C-8D1D-44CB-B2B8-3BDFCCA0691F}" type="datetimeFigureOut">
              <a:rPr lang="en-US" smtClean="0"/>
              <a:pPr/>
              <a:t>3/23/2017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28F93-214C-43A5-AA82-5656324D71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AE08C-8D1D-44CB-B2B8-3BDFCCA0691F}" type="datetimeFigureOut">
              <a:rPr lang="en-US" smtClean="0"/>
              <a:pPr/>
              <a:t>3/23/2017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28F93-214C-43A5-AA82-5656324D71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AE08C-8D1D-44CB-B2B8-3BDFCCA0691F}" type="datetimeFigureOut">
              <a:rPr lang="en-US" smtClean="0"/>
              <a:pPr/>
              <a:t>3/23/2017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28F93-214C-43A5-AA82-5656324D71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AE08C-8D1D-44CB-B2B8-3BDFCCA0691F}" type="datetimeFigureOut">
              <a:rPr lang="en-US" smtClean="0"/>
              <a:pPr/>
              <a:t>3/23/2017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28F93-214C-43A5-AA82-5656324D71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AE08C-8D1D-44CB-B2B8-3BDFCCA0691F}" type="datetimeFigureOut">
              <a:rPr lang="en-US" smtClean="0"/>
              <a:pPr/>
              <a:t>3/23/2017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28F93-214C-43A5-AA82-5656324D71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AE08C-8D1D-44CB-B2B8-3BDFCCA0691F}" type="datetimeFigureOut">
              <a:rPr lang="en-US" smtClean="0"/>
              <a:pPr/>
              <a:t>3/23/2017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28F93-214C-43A5-AA82-5656324D71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BAE08C-8D1D-44CB-B2B8-3BDFCCA0691F}" type="datetimeFigureOut">
              <a:rPr lang="en-US" smtClean="0"/>
              <a:pPr/>
              <a:t>3/23/2017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A28F93-214C-43A5-AA82-5656324D716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wmf"/><Relationship Id="rId4" Type="http://schemas.openxmlformats.org/officeDocument/2006/relationships/image" Target="../media/image3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D:\Binh2016-2017\Du%20gio%20hoi%20giang%2020-12\ChungEmVoiAnToanGiaoThong-NhomHoa_33fsd%20(1).mp3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Binh2016-2017\Du%20gio%20hoi%20giang%2020-12\LovingYou_KennyG_c7k%20(1).mp3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685800" y="2970114"/>
            <a:ext cx="7806539" cy="3506886"/>
          </a:xfrm>
          <a:prstGeom prst="rect">
            <a:avLst/>
          </a:prstGeom>
          <a:noFill/>
        </p:spPr>
        <p:txBody>
          <a:bodyPr spcFirstLastPara="1">
            <a:prstTxWarp prst="textArchUp">
              <a:avLst>
                <a:gd name="adj" fmla="val 11670441"/>
              </a:avLst>
            </a:prstTxWarp>
            <a:spAutoFit/>
          </a:bodyPr>
          <a:lstStyle/>
          <a:p>
            <a:pPr algn="ctr">
              <a:defRPr/>
            </a:pPr>
            <a:r>
              <a:rPr lang="en-US" sz="480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>
                    <a:lumMod val="9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CHÀO</a:t>
            </a:r>
            <a:r>
              <a:rPr lang="en-US" sz="480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>
                    <a:lumMod val="9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MỪNG CÁC THẦY CÔ</a:t>
            </a:r>
          </a:p>
          <a:p>
            <a:pPr algn="ctr">
              <a:defRPr/>
            </a:pPr>
            <a:r>
              <a:rPr lang="en-US" sz="480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>
                    <a:lumMod val="9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VỀ DỰ GIỜ MĨ THUẬT</a:t>
            </a:r>
          </a:p>
        </p:txBody>
      </p:sp>
      <p:sp>
        <p:nvSpPr>
          <p:cNvPr id="2051" name="TextBox 11"/>
          <p:cNvSpPr txBox="1">
            <a:spLocks noChangeArrowheads="1"/>
          </p:cNvSpPr>
          <p:nvPr/>
        </p:nvSpPr>
        <p:spPr bwMode="auto">
          <a:xfrm>
            <a:off x="685800" y="376238"/>
            <a:ext cx="81121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en-US" sz="32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TRƯỜNG TIỂU HỌC NGUYỄN TRÃI</a:t>
            </a:r>
          </a:p>
        </p:txBody>
      </p:sp>
      <p:pic>
        <p:nvPicPr>
          <p:cNvPr id="2052" name="Picture 9" descr="Firewrk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724400"/>
            <a:ext cx="1357313" cy="152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9" descr="Firewrk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657600"/>
            <a:ext cx="914400" cy="1023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9" descr="Firewrk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762250"/>
            <a:ext cx="685800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9" descr="Firewrk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981200"/>
            <a:ext cx="544513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9" descr="Firewrk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371600"/>
            <a:ext cx="51752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7" name="Picture 9" descr="Firewrk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" y="838200"/>
            <a:ext cx="4429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8" name="TextBox 18"/>
          <p:cNvSpPr txBox="1">
            <a:spLocks noChangeArrowheads="1"/>
          </p:cNvSpPr>
          <p:nvPr/>
        </p:nvSpPr>
        <p:spPr bwMode="auto">
          <a:xfrm>
            <a:off x="1846263" y="5597525"/>
            <a:ext cx="5791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en-US" sz="28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GV: </a:t>
            </a:r>
            <a:r>
              <a:rPr lang="en-US" altLang="en-US" sz="2800" b="1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altLang="en-US" sz="28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Bình</a:t>
            </a:r>
            <a:endParaRPr lang="en-US" altLang="en-US" sz="2800" b="1" i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70"/>
          <p:cNvGrpSpPr>
            <a:grpSpLocks/>
          </p:cNvGrpSpPr>
          <p:nvPr/>
        </p:nvGrpSpPr>
        <p:grpSpPr bwMode="auto">
          <a:xfrm>
            <a:off x="-76200" y="-9525"/>
            <a:ext cx="9194800" cy="6867525"/>
            <a:chOff x="-36444" y="-10160"/>
            <a:chExt cx="9194070" cy="6868160"/>
          </a:xfrm>
        </p:grpSpPr>
        <p:pic>
          <p:nvPicPr>
            <p:cNvPr id="2062" name="Picture 7" descr="Picture12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10800000" flipV="1">
              <a:off x="0" y="-5122"/>
              <a:ext cx="9144000" cy="457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63" name="Picture 9" descr="Picture12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5400000">
              <a:off x="-3411386" y="3406140"/>
              <a:ext cx="6858000" cy="457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64" name="Picture 10" descr="Picture12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5400000" flipV="1">
              <a:off x="5990905" y="3334583"/>
              <a:ext cx="6256831" cy="500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65" name="Picture 12" descr="Picture13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rot="10800000">
              <a:off x="8077200" y="5859603"/>
              <a:ext cx="1007110" cy="9983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66" name="Picture 13" descr="Picture13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rot="5400000">
              <a:off x="8231333" y="-11893"/>
              <a:ext cx="924560" cy="9280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67" name="Picture 14" descr="Picture13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-36444" y="13252"/>
              <a:ext cx="929640" cy="921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68" name="Picture 7" descr="Picture12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10800000" flipV="1">
              <a:off x="0" y="6812281"/>
              <a:ext cx="9144000" cy="457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69" name="Picture 11" descr="Picture13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rot="-5400000">
              <a:off x="1945" y="5789256"/>
              <a:ext cx="1001607" cy="10054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060" name="Picture 4" descr="Picture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-507227">
            <a:off x="3543300" y="3286125"/>
            <a:ext cx="2057400" cy="204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1" name="Picture 9" descr="Firewrk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1300" y="457200"/>
            <a:ext cx="2952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8"/>
          <p:cNvSpPr txBox="1">
            <a:spLocks noChangeArrowheads="1"/>
          </p:cNvSpPr>
          <p:nvPr/>
        </p:nvSpPr>
        <p:spPr bwMode="auto">
          <a:xfrm>
            <a:off x="609600" y="685800"/>
            <a:ext cx="8077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GIAO THÔNG AN TOÀN VÀ KHÔNG AN TOÀN</a:t>
            </a:r>
            <a:endParaRPr lang="en-US" alt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9" name="Group 8"/>
          <p:cNvGrpSpPr>
            <a:grpSpLocks/>
          </p:cNvGrpSpPr>
          <p:nvPr/>
        </p:nvGrpSpPr>
        <p:grpSpPr bwMode="auto">
          <a:xfrm>
            <a:off x="228600" y="4266735"/>
            <a:ext cx="2819400" cy="1922928"/>
            <a:chOff x="2957945" y="4720728"/>
            <a:chExt cx="2985655" cy="2074927"/>
          </a:xfrm>
        </p:grpSpPr>
        <p:pic>
          <p:nvPicPr>
            <p:cNvPr id="10" name="Picture 3" descr="C:\Documents and Settings\OEM\Desktop\ATGT\DSC07325~1.jpg"/>
            <p:cNvPicPr>
              <a:picLocks noChangeAspect="1" noChangeArrowheads="1"/>
            </p:cNvPicPr>
            <p:nvPr/>
          </p:nvPicPr>
          <p:blipFill>
            <a:blip r:embed="rId2" cstate="print">
              <a:lum bright="-20000" contrast="20000"/>
            </a:blip>
            <a:srcRect/>
            <a:stretch>
              <a:fillRect/>
            </a:stretch>
          </p:blipFill>
          <p:spPr bwMode="auto">
            <a:xfrm>
              <a:off x="3008134" y="4720728"/>
              <a:ext cx="2935466" cy="2061072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0070C0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11" name="Oval 10"/>
            <p:cNvSpPr/>
            <p:nvPr/>
          </p:nvSpPr>
          <p:spPr>
            <a:xfrm>
              <a:off x="2957945" y="6567048"/>
              <a:ext cx="228567" cy="228607"/>
            </a:xfrm>
            <a:prstGeom prst="ellipse">
              <a:avLst/>
            </a:prstGeom>
            <a:ln w="3175">
              <a:solidFill>
                <a:srgbClr val="0070C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>
                  <a:latin typeface="Arial" pitchFamily="34" charset="0"/>
                  <a:cs typeface="Arial" pitchFamily="34" charset="0"/>
                </a:rPr>
                <a:t>3</a:t>
              </a:r>
            </a:p>
          </p:txBody>
        </p:sp>
      </p:grpSp>
      <p:grpSp>
        <p:nvGrpSpPr>
          <p:cNvPr id="12" name="Group 11"/>
          <p:cNvGrpSpPr>
            <a:grpSpLocks/>
          </p:cNvGrpSpPr>
          <p:nvPr/>
        </p:nvGrpSpPr>
        <p:grpSpPr bwMode="auto">
          <a:xfrm>
            <a:off x="3276600" y="1828800"/>
            <a:ext cx="2819400" cy="1942054"/>
            <a:chOff x="6172200" y="2434728"/>
            <a:chExt cx="2902525" cy="2095707"/>
          </a:xfrm>
        </p:grpSpPr>
        <p:pic>
          <p:nvPicPr>
            <p:cNvPr id="13" name="Picture 5" descr="C:\Documents and Settings\OEM\Desktop\ATGT\Giai A018.jpg"/>
            <p:cNvPicPr>
              <a:picLocks noChangeAspect="1" noChangeArrowheads="1"/>
            </p:cNvPicPr>
            <p:nvPr/>
          </p:nvPicPr>
          <p:blipFill>
            <a:blip r:embed="rId3" cstate="print">
              <a:lum bright="-20000" contrast="20000"/>
            </a:blip>
            <a:srcRect/>
            <a:stretch>
              <a:fillRect/>
            </a:stretch>
          </p:blipFill>
          <p:spPr bwMode="auto">
            <a:xfrm>
              <a:off x="6172200" y="2434728"/>
              <a:ext cx="2873010" cy="207776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0070C0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14" name="Oval 13"/>
            <p:cNvSpPr/>
            <p:nvPr/>
          </p:nvSpPr>
          <p:spPr>
            <a:xfrm>
              <a:off x="8846080" y="4301812"/>
              <a:ext cx="228645" cy="228623"/>
            </a:xfrm>
            <a:prstGeom prst="ellipse">
              <a:avLst/>
            </a:prstGeom>
            <a:ln w="3175">
              <a:solidFill>
                <a:srgbClr val="0070C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>
                  <a:latin typeface="Arial" pitchFamily="34" charset="0"/>
                  <a:cs typeface="Arial" pitchFamily="34" charset="0"/>
                </a:rPr>
                <a:t>2</a:t>
              </a:r>
            </a:p>
          </p:txBody>
        </p:sp>
      </p:grpSp>
      <p:grpSp>
        <p:nvGrpSpPr>
          <p:cNvPr id="15" name="Group 14"/>
          <p:cNvGrpSpPr>
            <a:grpSpLocks/>
          </p:cNvGrpSpPr>
          <p:nvPr/>
        </p:nvGrpSpPr>
        <p:grpSpPr bwMode="auto">
          <a:xfrm>
            <a:off x="6324600" y="1828800"/>
            <a:ext cx="2590800" cy="1928812"/>
            <a:chOff x="6172200" y="4700368"/>
            <a:chExt cx="2895600" cy="2081432"/>
          </a:xfrm>
        </p:grpSpPr>
        <p:pic>
          <p:nvPicPr>
            <p:cNvPr id="16" name="Picture 4" descr="C:\Documents and Settings\OEM\Desktop\ATGT\Giai A016.jpg"/>
            <p:cNvPicPr>
              <a:picLocks noChangeAspect="1" noChangeArrowheads="1"/>
            </p:cNvPicPr>
            <p:nvPr/>
          </p:nvPicPr>
          <p:blipFill>
            <a:blip r:embed="rId4" cstate="print">
              <a:lum bright="-20000" contrast="20000"/>
            </a:blip>
            <a:srcRect/>
            <a:stretch>
              <a:fillRect/>
            </a:stretch>
          </p:blipFill>
          <p:spPr bwMode="auto">
            <a:xfrm>
              <a:off x="6172200" y="4700368"/>
              <a:ext cx="2873010" cy="207776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0070C0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17" name="Oval 16"/>
            <p:cNvSpPr/>
            <p:nvPr/>
          </p:nvSpPr>
          <p:spPr>
            <a:xfrm>
              <a:off x="8839200" y="6553176"/>
              <a:ext cx="228600" cy="228624"/>
            </a:xfrm>
            <a:prstGeom prst="ellipse">
              <a:avLst/>
            </a:prstGeom>
            <a:ln w="3175">
              <a:solidFill>
                <a:srgbClr val="0070C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>
                  <a:latin typeface="Arial" pitchFamily="34" charset="0"/>
                  <a:cs typeface="Arial" pitchFamily="34" charset="0"/>
                </a:rPr>
                <a:t>4</a:t>
              </a:r>
            </a:p>
          </p:txBody>
        </p:sp>
      </p:grpSp>
      <p:pic>
        <p:nvPicPr>
          <p:cNvPr id="18" name="Picture 17" descr="ảnh 3.JPG"/>
          <p:cNvPicPr>
            <a:picLocks noChangeAspect="1"/>
          </p:cNvPicPr>
          <p:nvPr/>
        </p:nvPicPr>
        <p:blipFill>
          <a:blip r:embed="rId5">
            <a:lum bright="-20000" contrast="-10000"/>
          </a:blip>
          <a:srcRect/>
          <a:stretch>
            <a:fillRect/>
          </a:stretch>
        </p:blipFill>
        <p:spPr>
          <a:xfrm>
            <a:off x="304801" y="1828800"/>
            <a:ext cx="2667000" cy="1905000"/>
          </a:xfrm>
          <a:prstGeom prst="rect">
            <a:avLst/>
          </a:prstGeom>
          <a:ln w="76200">
            <a:solidFill>
              <a:srgbClr val="0070C0"/>
            </a:solidFill>
          </a:ln>
        </p:spPr>
      </p:pic>
      <p:pic>
        <p:nvPicPr>
          <p:cNvPr id="19" name="Picture 18" descr="ảnh 4.JPG"/>
          <p:cNvPicPr>
            <a:picLocks noChangeAspect="1"/>
          </p:cNvPicPr>
          <p:nvPr/>
        </p:nvPicPr>
        <p:blipFill>
          <a:blip r:embed="rId6">
            <a:lum bright="-20000" contrast="-10000"/>
          </a:blip>
          <a:srcRect/>
          <a:stretch>
            <a:fillRect/>
          </a:stretch>
        </p:blipFill>
        <p:spPr>
          <a:xfrm>
            <a:off x="3352800" y="4191000"/>
            <a:ext cx="2741805" cy="1977364"/>
          </a:xfrm>
          <a:prstGeom prst="rect">
            <a:avLst/>
          </a:prstGeom>
          <a:ln w="76200">
            <a:solidFill>
              <a:srgbClr val="0070C0"/>
            </a:solidFill>
          </a:ln>
        </p:spPr>
      </p:pic>
      <p:pic>
        <p:nvPicPr>
          <p:cNvPr id="20" name="Picture 3" descr="C:\Documents and Settings\OEM\Desktop\ATGT\1d126748-2242-4d9f-a375-5c296277c928_1 Tac pham nguy hiem tau hoa den.jpg"/>
          <p:cNvPicPr>
            <a:picLocks noChangeAspect="1" noChangeArrowheads="1"/>
          </p:cNvPicPr>
          <p:nvPr/>
        </p:nvPicPr>
        <p:blipFill>
          <a:blip r:embed="rId7">
            <a:lum bright="-10000" contrast="-20000"/>
          </a:blip>
          <a:srcRect/>
          <a:stretch>
            <a:fillRect/>
          </a:stretch>
        </p:blipFill>
        <p:spPr bwMode="auto">
          <a:xfrm>
            <a:off x="6400800" y="4191000"/>
            <a:ext cx="2513205" cy="1981200"/>
          </a:xfrm>
          <a:prstGeom prst="rect">
            <a:avLst/>
          </a:prstGeom>
          <a:noFill/>
          <a:ln w="76200">
            <a:solidFill>
              <a:srgbClr val="0070C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70" decel="10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770" decel="100000"/>
                                        <p:tgtEl>
                                          <p:spTgt spid="1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3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7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770" decel="100000"/>
                                        <p:tgtEl>
                                          <p:spTgt spid="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8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0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8"/>
          <p:cNvSpPr txBox="1">
            <a:spLocks noChangeArrowheads="1"/>
          </p:cNvSpPr>
          <p:nvPr/>
        </p:nvSpPr>
        <p:spPr bwMode="auto">
          <a:xfrm>
            <a:off x="1447800" y="2362200"/>
            <a:ext cx="6781800" cy="1446550"/>
          </a:xfrm>
          <a:prstGeom prst="rect">
            <a:avLst/>
          </a:prstGeom>
          <a:noFill/>
          <a:ln w="76200">
            <a:solidFill>
              <a:srgbClr val="0070C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en-US" sz="4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altLang="en-US" sz="4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altLang="en-US" sz="4400" b="1" dirty="0" smtClean="0">
                <a:solidFill>
                  <a:srgbClr val="0070C0"/>
                </a:solidFill>
                <a:latin typeface=".VnClarendon" pitchFamily="34" charset="0"/>
                <a:cs typeface="Times New Roman" pitchFamily="18" charset="0"/>
              </a:rPr>
              <a:t>:    </a:t>
            </a:r>
          </a:p>
          <a:p>
            <a:pPr algn="ctr"/>
            <a:r>
              <a:rPr lang="en-US" altLang="en-US" sz="4400" b="1" dirty="0" smtClean="0">
                <a:solidFill>
                  <a:srgbClr val="002060"/>
                </a:solidFill>
                <a:latin typeface=".VnClarendon" pitchFamily="34" charset="0"/>
                <a:cs typeface="Times New Roman" pitchFamily="18" charset="0"/>
              </a:rPr>
              <a:t> </a:t>
            </a:r>
            <a:r>
              <a:rPr lang="en-US" altLang="en-US" sz="4400" dirty="0" smtClean="0">
                <a:solidFill>
                  <a:srgbClr val="FF0000"/>
                </a:solidFill>
                <a:latin typeface=".VnClarendon" pitchFamily="34" charset="0"/>
                <a:cs typeface="Times New Roman" pitchFamily="18" charset="0"/>
              </a:rPr>
              <a:t>Ai </a:t>
            </a:r>
            <a:r>
              <a:rPr lang="en-US" altLang="en-US" sz="4400" dirty="0" err="1" smtClean="0">
                <a:solidFill>
                  <a:srgbClr val="FF0000"/>
                </a:solidFill>
                <a:latin typeface=".VnClarendon" pitchFamily="34" charset="0"/>
                <a:cs typeface="Times New Roman" pitchFamily="18" charset="0"/>
              </a:rPr>
              <a:t>nhanh</a:t>
            </a:r>
            <a:r>
              <a:rPr lang="en-US" altLang="en-US" sz="4400" dirty="0" smtClean="0">
                <a:solidFill>
                  <a:srgbClr val="FF0000"/>
                </a:solidFill>
                <a:latin typeface=".VnClarendon" pitchFamily="34" charset="0"/>
                <a:cs typeface="Times New Roman" pitchFamily="18" charset="0"/>
              </a:rPr>
              <a:t> </a:t>
            </a:r>
            <a:r>
              <a:rPr lang="en-US" altLang="en-US" sz="4400" dirty="0" err="1" smtClean="0">
                <a:solidFill>
                  <a:srgbClr val="FF0000"/>
                </a:solidFill>
                <a:latin typeface=".VnClarendon" pitchFamily="34" charset="0"/>
                <a:cs typeface="Times New Roman" pitchFamily="18" charset="0"/>
              </a:rPr>
              <a:t>hơn</a:t>
            </a:r>
            <a:r>
              <a:rPr lang="en-US" altLang="en-US" sz="4400" dirty="0" smtClean="0">
                <a:solidFill>
                  <a:srgbClr val="FF0000"/>
                </a:solidFill>
                <a:latin typeface=".VnClarendon" pitchFamily="34" charset="0"/>
                <a:cs typeface="Times New Roman" pitchFamily="18" charset="0"/>
              </a:rPr>
              <a:t>?</a:t>
            </a:r>
            <a:endParaRPr lang="en-US" altLang="en-US" sz="4400" i="1" dirty="0">
              <a:solidFill>
                <a:srgbClr val="FF0000"/>
              </a:solidFill>
              <a:latin typeface=".VnClarendon" pitchFamily="34" charset="0"/>
              <a:cs typeface="Times New Roman" pitchFamily="18" charset="0"/>
            </a:endParaRPr>
          </a:p>
        </p:txBody>
      </p:sp>
      <p:pic>
        <p:nvPicPr>
          <p:cNvPr id="12" name="ChungEmVoiAnToanGiaoThong-NhomHoa_33fsd (1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533400" y="533400"/>
            <a:ext cx="381000" cy="381000"/>
          </a:xfrm>
          <a:prstGeom prst="rect">
            <a:avLst/>
          </a:prstGeom>
        </p:spPr>
      </p:pic>
      <p:sp>
        <p:nvSpPr>
          <p:cNvPr id="5" name="TextBox 18"/>
          <p:cNvSpPr txBox="1">
            <a:spLocks noChangeArrowheads="1"/>
          </p:cNvSpPr>
          <p:nvPr/>
        </p:nvSpPr>
        <p:spPr bwMode="auto">
          <a:xfrm>
            <a:off x="1371600" y="609600"/>
            <a:ext cx="70866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Mĩ</a:t>
            </a:r>
            <a:r>
              <a:rPr lang="en-US" alt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thuật</a:t>
            </a:r>
            <a:endParaRPr lang="en-US" altLang="en-US" sz="28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alt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11: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3 )</a:t>
            </a:r>
            <a:endParaRPr lang="en-US" alt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06928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8"/>
          <p:cNvSpPr txBox="1">
            <a:spLocks noChangeArrowheads="1"/>
          </p:cNvSpPr>
          <p:nvPr/>
        </p:nvSpPr>
        <p:spPr bwMode="auto">
          <a:xfrm>
            <a:off x="609600" y="381000"/>
            <a:ext cx="8077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 ĐỘNG 1:CÁCH 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THỰC HIỆN</a:t>
            </a:r>
            <a:endParaRPr lang="en-US" alt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18"/>
          <p:cNvSpPr txBox="1">
            <a:spLocks noChangeArrowheads="1"/>
          </p:cNvSpPr>
          <p:nvPr/>
        </p:nvSpPr>
        <p:spPr bwMode="auto">
          <a:xfrm>
            <a:off x="914400" y="3200400"/>
            <a:ext cx="7772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en-US" sz="2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 Cách3: </a:t>
            </a:r>
            <a:r>
              <a:rPr lang="en-US" altLang="en-US" sz="24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altLang="en-US" sz="2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altLang="en-US" sz="2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altLang="en-US" sz="2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3D</a:t>
            </a:r>
          </a:p>
        </p:txBody>
      </p:sp>
      <p:sp>
        <p:nvSpPr>
          <p:cNvPr id="11" name="TextBox 18"/>
          <p:cNvSpPr txBox="1">
            <a:spLocks noChangeArrowheads="1"/>
          </p:cNvSpPr>
          <p:nvPr/>
        </p:nvSpPr>
        <p:spPr bwMode="auto">
          <a:xfrm>
            <a:off x="914400" y="2514600"/>
            <a:ext cx="77724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en-US" sz="2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altLang="en-US" sz="24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altLang="en-US" sz="2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altLang="en-US" sz="24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altLang="en-US" sz="2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altLang="en-US" sz="2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altLang="en-US" sz="2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2D</a:t>
            </a:r>
          </a:p>
          <a:p>
            <a:r>
              <a:rPr lang="en-US" alt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altLang="en-US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14400" y="1905000"/>
            <a:ext cx="59691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altLang="en-US" sz="24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altLang="en-US" sz="2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altLang="en-US" sz="24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altLang="en-US" sz="2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altLang="en-US" sz="2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cục</a:t>
            </a:r>
            <a:r>
              <a:rPr lang="en-US" altLang="en-US" sz="2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altLang="en-US" sz="2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altLang="en-US" sz="2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altLang="en-US" sz="2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phẳng</a:t>
            </a:r>
            <a:r>
              <a:rPr lang="en-US" altLang="en-US" sz="2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 descr="untitled"/>
          <p:cNvPicPr>
            <a:picLocks noChangeAspect="1" noChangeArrowheads="1"/>
          </p:cNvPicPr>
          <p:nvPr/>
        </p:nvPicPr>
        <p:blipFill>
          <a:blip r:embed="rId2" cstate="print">
            <a:lum bright="-20000" contrast="30000"/>
          </a:blip>
          <a:srcRect/>
          <a:stretch>
            <a:fillRect/>
          </a:stretch>
        </p:blipFill>
        <p:spPr>
          <a:xfrm>
            <a:off x="6400800" y="4300538"/>
            <a:ext cx="2591764" cy="2057400"/>
          </a:xfrm>
          <a:prstGeom prst="rect">
            <a:avLst/>
          </a:prstGeom>
          <a:ln w="76200" cap="sq" cmpd="thickThin">
            <a:solidFill>
              <a:srgbClr val="0070C0"/>
            </a:solidFill>
          </a:ln>
          <a:effectLst>
            <a:innerShdw blurRad="76200">
              <a:srgbClr val="000000"/>
            </a:innerShdw>
          </a:effectLst>
        </p:spPr>
      </p:pic>
      <p:grpSp>
        <p:nvGrpSpPr>
          <p:cNvPr id="8" name="Group 7"/>
          <p:cNvGrpSpPr>
            <a:grpSpLocks/>
          </p:cNvGrpSpPr>
          <p:nvPr/>
        </p:nvGrpSpPr>
        <p:grpSpPr bwMode="auto">
          <a:xfrm>
            <a:off x="3276600" y="4300538"/>
            <a:ext cx="2743200" cy="2076450"/>
            <a:chOff x="2957945" y="2434728"/>
            <a:chExt cx="2983530" cy="2076256"/>
          </a:xfrm>
        </p:grpSpPr>
        <p:pic>
          <p:nvPicPr>
            <p:cNvPr id="9" name="Picture 2" descr="C:\Documents and Settings\OEM\Desktop\ATGT\Giai c074.jpg"/>
            <p:cNvPicPr>
              <a:picLocks noChangeAspect="1" noChangeArrowheads="1"/>
            </p:cNvPicPr>
            <p:nvPr/>
          </p:nvPicPr>
          <p:blipFill>
            <a:blip r:embed="rId3" cstate="print">
              <a:lum bright="-20000" contrast="40000"/>
            </a:blip>
            <a:srcRect/>
            <a:stretch>
              <a:fillRect/>
            </a:stretch>
          </p:blipFill>
          <p:spPr bwMode="auto">
            <a:xfrm>
              <a:off x="3008133" y="2434728"/>
              <a:ext cx="2933342" cy="2076256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0070C0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10" name="Oval 9"/>
            <p:cNvSpPr/>
            <p:nvPr/>
          </p:nvSpPr>
          <p:spPr>
            <a:xfrm>
              <a:off x="2957945" y="4280819"/>
              <a:ext cx="228526" cy="228579"/>
            </a:xfrm>
            <a:prstGeom prst="ellipse">
              <a:avLst/>
            </a:prstGeom>
            <a:ln w="3175">
              <a:solidFill>
                <a:srgbClr val="0070C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>
                  <a:latin typeface="Arial" pitchFamily="34" charset="0"/>
                  <a:cs typeface="Arial" pitchFamily="34" charset="0"/>
                </a:rPr>
                <a:t>1</a:t>
              </a:r>
            </a:p>
          </p:txBody>
        </p:sp>
      </p:grpSp>
      <p:sp>
        <p:nvSpPr>
          <p:cNvPr id="14" name="TextBox 18"/>
          <p:cNvSpPr txBox="1">
            <a:spLocks noChangeArrowheads="1"/>
          </p:cNvSpPr>
          <p:nvPr/>
        </p:nvSpPr>
        <p:spPr bwMode="auto">
          <a:xfrm>
            <a:off x="152400" y="457200"/>
            <a:ext cx="8991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CÁCH 1:TẠO BỐ CỤC TRANH TRÊN MẶT PHẲNG</a:t>
            </a:r>
            <a:endParaRPr lang="en-US" alt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Picture 7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4224338"/>
            <a:ext cx="2743200" cy="2176462"/>
          </a:xfrm>
          <a:prstGeom prst="rect">
            <a:avLst/>
          </a:prstGeom>
          <a:noFill/>
          <a:ln w="76200">
            <a:solidFill>
              <a:srgbClr val="0070C0"/>
            </a:solidFill>
            <a:miter lim="800000"/>
            <a:headEnd/>
            <a:tailEnd/>
          </a:ln>
        </p:spPr>
      </p:pic>
      <p:sp>
        <p:nvSpPr>
          <p:cNvPr id="11" name="TextBox 18"/>
          <p:cNvSpPr txBox="1">
            <a:spLocks noChangeArrowheads="1"/>
          </p:cNvSpPr>
          <p:nvPr/>
        </p:nvSpPr>
        <p:spPr bwMode="auto">
          <a:xfrm>
            <a:off x="762000" y="1295400"/>
            <a:ext cx="57912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alt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alt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alt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alt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alt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kho</a:t>
            </a:r>
            <a:r>
              <a:rPr lang="en-US" alt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alt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alt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altLang="en-US" sz="24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alt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alt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ắp</a:t>
            </a:r>
            <a:r>
              <a:rPr lang="en-US" alt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alt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dán</a:t>
            </a:r>
            <a:r>
              <a:rPr lang="en-US" alt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alt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alt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alt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cục</a:t>
            </a:r>
            <a:r>
              <a:rPr lang="en-US" alt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alt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lý</a:t>
            </a:r>
            <a:r>
              <a:rPr lang="en-US" alt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alt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alt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alt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alt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alt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alt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phụ</a:t>
            </a:r>
            <a:r>
              <a:rPr lang="en-US" alt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tô</a:t>
            </a:r>
            <a:r>
              <a:rPr lang="en-US" alt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alt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altLang="en-US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11" descr="ảnh 2 (4).JPG"/>
          <p:cNvPicPr>
            <a:picLocks noChangeAspect="1"/>
          </p:cNvPicPr>
          <p:nvPr/>
        </p:nvPicPr>
        <p:blipFill>
          <a:blip r:embed="rId5">
            <a:lum bright="-20000" contrast="40000"/>
          </a:blip>
          <a:srcRect/>
          <a:stretch>
            <a:fillRect/>
          </a:stretch>
        </p:blipFill>
        <p:spPr>
          <a:xfrm>
            <a:off x="2209800" y="2819400"/>
            <a:ext cx="4655820" cy="990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8"/>
          <p:cNvSpPr txBox="1">
            <a:spLocks noChangeArrowheads="1"/>
          </p:cNvSpPr>
          <p:nvPr/>
        </p:nvSpPr>
        <p:spPr bwMode="auto">
          <a:xfrm>
            <a:off x="152400" y="457200"/>
            <a:ext cx="8991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CÁCH 2:TẠO SẢN PHẨM 2D</a:t>
            </a:r>
            <a:endParaRPr lang="en-US" alt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18"/>
          <p:cNvSpPr txBox="1">
            <a:spLocks noChangeArrowheads="1"/>
          </p:cNvSpPr>
          <p:nvPr/>
        </p:nvSpPr>
        <p:spPr bwMode="auto">
          <a:xfrm>
            <a:off x="914400" y="1219200"/>
            <a:ext cx="77724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alt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alt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alt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alt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alt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kho</a:t>
            </a:r>
            <a:r>
              <a:rPr lang="en-US" alt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alt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alt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altLang="en-US" sz="24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alt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Sắp</a:t>
            </a:r>
            <a:r>
              <a:rPr lang="en-US" alt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alt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alt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alt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dựng</a:t>
            </a:r>
            <a:r>
              <a:rPr lang="en-US" alt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alt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alt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alt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alt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bìa</a:t>
            </a:r>
            <a:r>
              <a:rPr lang="en-US" alt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cứng</a:t>
            </a:r>
            <a:r>
              <a:rPr lang="en-US" alt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altLang="en-US" sz="24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alt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alt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alt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alt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alt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phụ</a:t>
            </a:r>
            <a:r>
              <a:rPr lang="en-US" alt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tô</a:t>
            </a:r>
            <a:r>
              <a:rPr lang="en-US" alt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alt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altLang="en-US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8"/>
          <p:cNvSpPr txBox="1">
            <a:spLocks noChangeArrowheads="1"/>
          </p:cNvSpPr>
          <p:nvPr/>
        </p:nvSpPr>
        <p:spPr bwMode="auto">
          <a:xfrm>
            <a:off x="152400" y="457200"/>
            <a:ext cx="8991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CÁCH 3:TẠO SẢN PHẨM 3D</a:t>
            </a:r>
            <a:endParaRPr lang="en-US" alt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ảnh 5 (1).JPG"/>
          <p:cNvPicPr>
            <a:picLocks noChangeAspect="1"/>
          </p:cNvPicPr>
          <p:nvPr/>
        </p:nvPicPr>
        <p:blipFill>
          <a:blip r:embed="rId2">
            <a:lum bright="-20000" contrast="-10000"/>
          </a:blip>
          <a:srcRect/>
          <a:stretch>
            <a:fillRect/>
          </a:stretch>
        </p:blipFill>
        <p:spPr>
          <a:xfrm>
            <a:off x="609600" y="3657600"/>
            <a:ext cx="2590800" cy="2209800"/>
          </a:xfrm>
          <a:prstGeom prst="rect">
            <a:avLst/>
          </a:prstGeom>
          <a:ln w="76200">
            <a:solidFill>
              <a:srgbClr val="0070C0"/>
            </a:solidFill>
          </a:ln>
        </p:spPr>
      </p:pic>
      <p:sp>
        <p:nvSpPr>
          <p:cNvPr id="5" name="TextBox 18"/>
          <p:cNvSpPr txBox="1">
            <a:spLocks noChangeArrowheads="1"/>
          </p:cNvSpPr>
          <p:nvPr/>
        </p:nvSpPr>
        <p:spPr bwMode="auto">
          <a:xfrm>
            <a:off x="685800" y="1066800"/>
            <a:ext cx="77724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alt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alt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alt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alt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3D </a:t>
            </a:r>
            <a:r>
              <a:rPr lang="en-US" alt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alt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alt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alt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alt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alt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alt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alt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Sắp</a:t>
            </a:r>
            <a:r>
              <a:rPr lang="en-US" alt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alt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alt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alt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alt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alt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alt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alt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alt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alt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alt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alt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alt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alt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alt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alt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alt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alt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mô</a:t>
            </a:r>
            <a:r>
              <a:rPr lang="en-US" alt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alt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alt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alt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altLang="en-US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81200" y="609600"/>
            <a:ext cx="519392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 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 2: THỰC HÀNH </a:t>
            </a:r>
            <a:endParaRPr lang="en-US" dirty="0"/>
          </a:p>
        </p:txBody>
      </p:sp>
      <p:pic>
        <p:nvPicPr>
          <p:cNvPr id="5" name="LovingYou_KennyG_c7k (1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609600" y="56388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806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8"/>
          <p:cNvSpPr txBox="1">
            <a:spLocks noChangeArrowheads="1"/>
          </p:cNvSpPr>
          <p:nvPr/>
        </p:nvSpPr>
        <p:spPr bwMode="auto">
          <a:xfrm>
            <a:off x="1600200" y="762000"/>
            <a:ext cx="5791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NHẬN XÉT</a:t>
            </a:r>
            <a:endParaRPr lang="en-US" alt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ảnh 5.JPG"/>
          <p:cNvPicPr>
            <a:picLocks noChangeAspect="1"/>
          </p:cNvPicPr>
          <p:nvPr/>
        </p:nvPicPr>
        <p:blipFill>
          <a:blip r:embed="rId2">
            <a:lum bright="-10000" contrast="30000"/>
          </a:blip>
          <a:srcRect/>
          <a:stretch>
            <a:fillRect/>
          </a:stretch>
        </p:blipFill>
        <p:spPr>
          <a:xfrm>
            <a:off x="1143000" y="1676400"/>
            <a:ext cx="7162800" cy="2667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3581400" y="6718280"/>
            <a:ext cx="5628464" cy="563231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Chúc</a:t>
            </a:r>
            <a:r>
              <a:rPr lang="en-US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mạnh</a:t>
            </a:r>
            <a:r>
              <a:rPr lang="en-US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khỏe</a:t>
            </a:r>
            <a:endParaRPr lang="en-US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sinh</a:t>
            </a:r>
            <a:endParaRPr lang="en-US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US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ngoan</a:t>
            </a:r>
            <a:r>
              <a:rPr lang="en-US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giỏi</a:t>
            </a:r>
            <a:r>
              <a:rPr lang="en-US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spc="50" dirty="0" err="1">
                <a:ln w="11430"/>
                <a:solidFill>
                  <a:srgbClr val="FF00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Xin</a:t>
            </a:r>
            <a:r>
              <a:rPr lang="en-US" sz="4000" b="1" spc="50" dirty="0">
                <a:ln w="11430"/>
                <a:solidFill>
                  <a:srgbClr val="FF00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spc="50" dirty="0" err="1">
                <a:ln w="11430"/>
                <a:solidFill>
                  <a:srgbClr val="FF00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4000" b="1" spc="50" dirty="0">
                <a:ln w="11430"/>
                <a:solidFill>
                  <a:srgbClr val="FF00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spc="50" dirty="0" err="1">
                <a:ln w="11430"/>
                <a:solidFill>
                  <a:srgbClr val="FF00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4000" b="1" spc="50" dirty="0">
                <a:ln w="11430"/>
                <a:solidFill>
                  <a:srgbClr val="FF00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spc="50" dirty="0" err="1">
                <a:ln w="11430"/>
                <a:solidFill>
                  <a:srgbClr val="FF00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4000" b="1" spc="50" dirty="0">
                <a:ln w="11430"/>
                <a:solidFill>
                  <a:srgbClr val="FF00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spc="50" dirty="0" err="1">
                <a:ln w="11430"/>
                <a:solidFill>
                  <a:srgbClr val="FF00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ơn</a:t>
            </a:r>
            <a:r>
              <a:rPr lang="en-US" sz="4000" b="1" spc="50" dirty="0">
                <a:ln w="11430"/>
                <a:solidFill>
                  <a:srgbClr val="FF00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  <p:sp>
        <p:nvSpPr>
          <p:cNvPr id="24579" name="WordArt 5"/>
          <p:cNvSpPr>
            <a:spLocks noChangeArrowheads="1" noChangeShapeType="1" noTextEdit="1"/>
          </p:cNvSpPr>
          <p:nvPr/>
        </p:nvSpPr>
        <p:spPr bwMode="auto">
          <a:xfrm>
            <a:off x="152400" y="457200"/>
            <a:ext cx="4267200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8000">
                  <a:solidFill>
                    <a:srgbClr val="FFFF00"/>
                  </a:solidFill>
                  <a:miter lim="800000"/>
                  <a:headEnd/>
                  <a:tailEnd/>
                </a:ln>
                <a:solidFill>
                  <a:srgbClr val="FF0000"/>
                </a:solidFill>
                <a:effectLst>
                  <a:outerShdw dist="23000" dir="7020039" algn="tl" rotWithShape="0">
                    <a:srgbClr val="000000">
                      <a:alpha val="50000"/>
                    </a:srgbClr>
                  </a:outerShdw>
                </a:effectLst>
                <a:latin typeface="Arial"/>
                <a:cs typeface="Arial"/>
              </a:rPr>
              <a:t>Giờ học kết thúc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2.22222E-6 L 0.00069 -1.80139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0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57&quot;/&gt;&lt;/object&gt;&lt;object type=&quot;3&quot; unique_id=&quot;10005&quot;&gt;&lt;property id=&quot;20148&quot; value=&quot;5&quot;/&gt;&lt;property id=&quot;20300&quot; value=&quot;Slide 10&quot;/&gt;&lt;property id=&quot;20307&quot; value=&quot;256&quot;/&gt;&lt;/object&gt;&lt;object type=&quot;3&quot; unique_id=&quot;10067&quot;&gt;&lt;property id=&quot;20148&quot; value=&quot;5&quot;/&gt;&lt;property id=&quot;20300&quot; value=&quot;Slide 8&quot;/&gt;&lt;property id=&quot;20307&quot; value=&quot;259&quot;/&gt;&lt;/object&gt;&lt;object type=&quot;3&quot; unique_id=&quot;10188&quot;&gt;&lt;property id=&quot;20148&quot; value=&quot;5&quot;/&gt;&lt;property id=&quot;20300&quot; value=&quot;Slide 2&quot;/&gt;&lt;property id=&quot;20307&quot; value=&quot;261&quot;/&gt;&lt;/object&gt;&lt;object type=&quot;3&quot; unique_id=&quot;10197&quot;&gt;&lt;property id=&quot;20148&quot; value=&quot;5&quot;/&gt;&lt;property id=&quot;20300&quot; value=&quot;Slide 9&quot;/&gt;&lt;property id=&quot;20307&quot; value=&quot;269&quot;/&gt;&lt;/object&gt;&lt;object type=&quot;3&quot; unique_id=&quot;10362&quot;&gt;&lt;property id=&quot;20148&quot; value=&quot;5&quot;/&gt;&lt;property id=&quot;20300&quot; value=&quot;Slide 3&quot;/&gt;&lt;property id=&quot;20307&quot; value=&quot;272&quot;/&gt;&lt;/object&gt;&lt;object type=&quot;3&quot; unique_id=&quot;10471&quot;&gt;&lt;property id=&quot;20148&quot; value=&quot;5&quot;/&gt;&lt;property id=&quot;20300&quot; value=&quot;Slide 4&quot;/&gt;&lt;property id=&quot;20307&quot; value=&quot;273&quot;/&gt;&lt;/object&gt;&lt;object type=&quot;3&quot; unique_id=&quot;10499&quot;&gt;&lt;property id=&quot;20148&quot; value=&quot;5&quot;/&gt;&lt;property id=&quot;20300&quot; value=&quot;Slide 5&quot;/&gt;&lt;property id=&quot;20307&quot; value=&quot;274&quot;/&gt;&lt;/object&gt;&lt;object type=&quot;3&quot; unique_id=&quot;10500&quot;&gt;&lt;property id=&quot;20148&quot; value=&quot;5&quot;/&gt;&lt;property id=&quot;20300&quot; value=&quot;Slide 6&quot;/&gt;&lt;property id=&quot;20307&quot; value=&quot;275&quot;/&gt;&lt;/object&gt;&lt;object type=&quot;3&quot; unique_id=&quot;10501&quot;&gt;&lt;property id=&quot;20148&quot; value=&quot;5&quot;/&gt;&lt;property id=&quot;20300&quot; value=&quot;Slide 7&quot;/&gt;&lt;property id=&quot;20307&quot; value=&quot;276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1810</TotalTime>
  <Words>242</Words>
  <Application>Microsoft Office PowerPoint</Application>
  <PresentationFormat>On-screen Show (4:3)</PresentationFormat>
  <Paragraphs>42</Paragraphs>
  <Slides>10</Slides>
  <Notes>0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Silk</dc:creator>
  <cp:lastModifiedBy>Silk</cp:lastModifiedBy>
  <cp:revision>20</cp:revision>
  <dcterms:created xsi:type="dcterms:W3CDTF">2016-12-08T05:51:31Z</dcterms:created>
  <dcterms:modified xsi:type="dcterms:W3CDTF">2017-03-23T09:15:28Z</dcterms:modified>
</cp:coreProperties>
</file>